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981"/>
    <a:srgbClr val="764674"/>
    <a:srgbClr val="572B91"/>
    <a:srgbClr val="5419A3"/>
    <a:srgbClr val="9999FF"/>
    <a:srgbClr val="1CCEB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42" d="100"/>
          <a:sy n="42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C1981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F4BAD-CCFC-43A7-BE1A-E489FDC76DEC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F5356-8082-4AE8-968C-C43E266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1"/>
            <a:ext cx="7772400" cy="990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9999FF"/>
                </a:solidFill>
                <a:latin typeface="Gabriola" pitchFamily="82" charset="0"/>
                <a:cs typeface="Browallia New" pitchFamily="34" charset="-34"/>
              </a:rPr>
              <a:t>What Was Learned</a:t>
            </a:r>
            <a:endParaRPr lang="en-US" sz="5400" dirty="0">
              <a:solidFill>
                <a:srgbClr val="9999FF"/>
              </a:solidFill>
              <a:latin typeface="Gabriola" pitchFamily="82" charset="0"/>
              <a:cs typeface="Browallia New" pitchFamily="34" charset="-34"/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686800" cy="5181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9999FF"/>
                </a:solidFill>
                <a:latin typeface="Gabriola" pitchFamily="82" charset="0"/>
                <a:cs typeface="Browallia New" pitchFamily="34" charset="-34"/>
              </a:rPr>
              <a:t>Glycine, a fundamental building block of life, was found in the samples from the Wild 2 comet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9999FF"/>
                </a:solidFill>
                <a:latin typeface="Gabriola" pitchFamily="82" charset="0"/>
                <a:cs typeface="Browallia New" pitchFamily="34" charset="-34"/>
              </a:rPr>
              <a:t>Instead of just containing stardust samples, most of the matter contained other solids that come from a variety of solar systems and over a vast majority of time</a:t>
            </a: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  <a:latin typeface="Browallia New" pitchFamily="34" charset="-34"/>
              <a:cs typeface="Browallia New" pitchFamily="34" charset="-34"/>
            </a:endParaRP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Was Learned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Was Learned</dc:title>
  <dc:creator>Mike Dilli</dc:creator>
  <cp:lastModifiedBy>Mike Dilli</cp:lastModifiedBy>
  <cp:revision>5</cp:revision>
  <dcterms:created xsi:type="dcterms:W3CDTF">2009-12-18T04:18:28Z</dcterms:created>
  <dcterms:modified xsi:type="dcterms:W3CDTF">2009-12-22T21:46:57Z</dcterms:modified>
</cp:coreProperties>
</file>